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9" r:id="rId4"/>
    <p:sldId id="257" r:id="rId5"/>
    <p:sldId id="256" r:id="rId6"/>
    <p:sldId id="262" r:id="rId7"/>
    <p:sldId id="261" r:id="rId8"/>
    <p:sldId id="263" r:id="rId9"/>
    <p:sldId id="264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04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F9F81-ED13-4EB4-90C3-A96FE5F36116}" type="datetimeFigureOut">
              <a:rPr lang="fr-FR" smtClean="0"/>
              <a:t>22/01/2014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EE7D2-9E06-4715-8E06-D8D2AFDDCF62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9-Direction-dess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S-06-Direction-Couleu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0473"/>
            <a:ext cx="9144000" cy="6497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24744"/>
            <a:ext cx="5251848" cy="386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79437"/>
            <a:ext cx="8964488" cy="372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223224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JPP\Documents\BROUILLON\2014_01_22\IMG_00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0"/>
            <a:ext cx="4882064" cy="67440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3575050" cy="334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420888"/>
            <a:ext cx="3744416" cy="2845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12000"/>
          </a:blip>
          <a:srcRect l="21887" t="15601" r="12585" b="20473"/>
          <a:stretch>
            <a:fillRect/>
          </a:stretch>
        </p:blipFill>
        <p:spPr bwMode="auto">
          <a:xfrm>
            <a:off x="179512" y="116632"/>
            <a:ext cx="2985107" cy="2160240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lum bright="12000" contrast="12000"/>
          </a:blip>
          <a:srcRect l="25836" t="14124" r="24507" b="24213"/>
          <a:stretch>
            <a:fillRect/>
          </a:stretch>
        </p:blipFill>
        <p:spPr bwMode="auto">
          <a:xfrm>
            <a:off x="6588224" y="260648"/>
            <a:ext cx="2256209" cy="2106984"/>
          </a:xfrm>
          <a:prstGeom prst="rect">
            <a:avLst/>
          </a:prstGeom>
          <a:noFill/>
        </p:spPr>
      </p:pic>
      <p:pic>
        <p:nvPicPr>
          <p:cNvPr id="4100" name="Picture 4" descr="01"/>
          <p:cNvPicPr>
            <a:picLocks noChangeAspect="1" noChangeArrowheads="1"/>
          </p:cNvPicPr>
          <p:nvPr/>
        </p:nvPicPr>
        <p:blipFill>
          <a:blip r:embed="rId4" cstate="print"/>
          <a:srcRect t="3719"/>
          <a:stretch>
            <a:fillRect/>
          </a:stretch>
        </p:blipFill>
        <p:spPr bwMode="auto">
          <a:xfrm>
            <a:off x="2195736" y="1844824"/>
            <a:ext cx="4580942" cy="48459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3816424" cy="406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924944"/>
            <a:ext cx="447675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08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548679"/>
            <a:ext cx="3672408" cy="6143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Affichage à l'écran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JPP</dc:creator>
  <cp:lastModifiedBy>JPP</cp:lastModifiedBy>
  <cp:revision>9</cp:revision>
  <dcterms:created xsi:type="dcterms:W3CDTF">2014-01-22T08:50:24Z</dcterms:created>
  <dcterms:modified xsi:type="dcterms:W3CDTF">2014-01-22T10:01:50Z</dcterms:modified>
</cp:coreProperties>
</file>